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59" r:id="rId7"/>
    <p:sldId id="264" r:id="rId8"/>
    <p:sldId id="271" r:id="rId9"/>
    <p:sldId id="268" r:id="rId10"/>
    <p:sldId id="269" r:id="rId11"/>
    <p:sldId id="260" r:id="rId12"/>
    <p:sldId id="266" r:id="rId13"/>
    <p:sldId id="267" r:id="rId14"/>
    <p:sldId id="265" r:id="rId15"/>
    <p:sldId id="272" r:id="rId16"/>
    <p:sldId id="261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82" autoAdjust="0"/>
    <p:restoredTop sz="94660"/>
  </p:normalViewPr>
  <p:slideViewPr>
    <p:cSldViewPr snapToGrid="0">
      <p:cViewPr varScale="1">
        <p:scale>
          <a:sx n="90" d="100"/>
          <a:sy n="90" d="100"/>
        </p:scale>
        <p:origin x="144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8DECCB-C849-4CB3-A1CF-563852BA712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6D9747-E74D-44C2-BDF8-D901C7C71649}">
      <dgm:prSet phldrT="[Text]" custT="1"/>
      <dgm:spPr/>
      <dgm:t>
        <a:bodyPr/>
        <a:lstStyle/>
        <a:p>
          <a:r>
            <a:rPr lang="en-US" sz="3600" b="1" dirty="0">
              <a:ln>
                <a:noFill/>
              </a:ln>
              <a:solidFill>
                <a:sysClr val="windowText" lastClr="000000"/>
              </a:solidFill>
            </a:rPr>
            <a:t>GIỚI THIỆU CHUNG</a:t>
          </a:r>
        </a:p>
      </dgm:t>
    </dgm:pt>
    <dgm:pt modelId="{E25EFD97-98C2-45F5-8CF4-76B8AF123A88}" type="parTrans" cxnId="{FEC0CFC5-8E56-4506-82AD-1D9B285FF678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2658566C-4EC7-42C7-811E-229B2DA97693}" type="sibTrans" cxnId="{FEC0CFC5-8E56-4506-82AD-1D9B285FF678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213A04B9-08C9-41B9-A85D-C85C207D0FAA}">
      <dgm:prSet phldrT="[Text]" custT="1"/>
      <dgm:spPr/>
      <dgm:t>
        <a:bodyPr/>
        <a:lstStyle/>
        <a:p>
          <a:r>
            <a:rPr lang="en-US" sz="3600" b="1" dirty="0">
              <a:ln>
                <a:noFill/>
              </a:ln>
              <a:solidFill>
                <a:sysClr val="windowText" lastClr="000000"/>
              </a:solidFill>
            </a:rPr>
            <a:t>CONFIGURATION</a:t>
          </a:r>
        </a:p>
      </dgm:t>
    </dgm:pt>
    <dgm:pt modelId="{05450FB5-9F7B-4712-9C04-AC57F8BD70AA}" type="parTrans" cxnId="{D55704A4-2606-4706-AD93-C1EE8451F30C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7433FA50-C1CC-4FFA-A09F-E29A35AA0E9E}" type="sibTrans" cxnId="{D55704A4-2606-4706-AD93-C1EE8451F30C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3048EBE7-D99C-40C1-86F1-E09A2B16F1A2}">
      <dgm:prSet phldrT="[Text]" custT="1"/>
      <dgm:spPr/>
      <dgm:t>
        <a:bodyPr/>
        <a:lstStyle/>
        <a:p>
          <a:r>
            <a:rPr lang="en-US" sz="3600" b="1" dirty="0">
              <a:ln>
                <a:noFill/>
              </a:ln>
              <a:solidFill>
                <a:sysClr val="windowText" lastClr="000000"/>
              </a:solidFill>
            </a:rPr>
            <a:t>GENERAL-PURPOSE INPUT/OUTPUT</a:t>
          </a:r>
        </a:p>
      </dgm:t>
    </dgm:pt>
    <dgm:pt modelId="{AE6BE3E7-7BF4-4535-9451-CD3961F6AE22}" type="parTrans" cxnId="{65C1E4A0-4ADE-4A6E-9631-6F61F9FE42EF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54E5BCFF-82B3-4FA2-8ACB-FC4CB16E2B23}" type="sibTrans" cxnId="{65C1E4A0-4ADE-4A6E-9631-6F61F9FE42EF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5AF0371F-891A-4D32-86E2-B97E3B0A64A4}" type="pres">
      <dgm:prSet presAssocID="{548DECCB-C849-4CB3-A1CF-563852BA7125}" presName="linear" presStyleCnt="0">
        <dgm:presLayoutVars>
          <dgm:dir/>
          <dgm:animLvl val="lvl"/>
          <dgm:resizeHandles val="exact"/>
        </dgm:presLayoutVars>
      </dgm:prSet>
      <dgm:spPr/>
    </dgm:pt>
    <dgm:pt modelId="{210A0272-72BB-40B4-8BD0-735DC628C593}" type="pres">
      <dgm:prSet presAssocID="{9E6D9747-E74D-44C2-BDF8-D901C7C71649}" presName="parentLin" presStyleCnt="0"/>
      <dgm:spPr/>
    </dgm:pt>
    <dgm:pt modelId="{FEFC4F25-BB01-49BA-BB2E-E27B03D57B94}" type="pres">
      <dgm:prSet presAssocID="{9E6D9747-E74D-44C2-BDF8-D901C7C71649}" presName="parentLeftMargin" presStyleLbl="node1" presStyleIdx="0" presStyleCnt="3"/>
      <dgm:spPr/>
    </dgm:pt>
    <dgm:pt modelId="{FA1419B7-4F1A-44B6-AC60-7080123964AC}" type="pres">
      <dgm:prSet presAssocID="{9E6D9747-E74D-44C2-BDF8-D901C7C71649}" presName="parentText" presStyleLbl="node1" presStyleIdx="0" presStyleCnt="3" custScaleX="122917">
        <dgm:presLayoutVars>
          <dgm:chMax val="0"/>
          <dgm:bulletEnabled val="1"/>
        </dgm:presLayoutVars>
      </dgm:prSet>
      <dgm:spPr/>
    </dgm:pt>
    <dgm:pt modelId="{3B1DF5A6-AF7C-4A30-A3AA-E7A841E9C4A1}" type="pres">
      <dgm:prSet presAssocID="{9E6D9747-E74D-44C2-BDF8-D901C7C71649}" presName="negativeSpace" presStyleCnt="0"/>
      <dgm:spPr/>
    </dgm:pt>
    <dgm:pt modelId="{F829184C-6895-4DFD-A040-7FE816E4784A}" type="pres">
      <dgm:prSet presAssocID="{9E6D9747-E74D-44C2-BDF8-D901C7C71649}" presName="childText" presStyleLbl="conFgAcc1" presStyleIdx="0" presStyleCnt="3" custScaleX="96962" custLinFactNeighborX="1465">
        <dgm:presLayoutVars>
          <dgm:bulletEnabled val="1"/>
        </dgm:presLayoutVars>
      </dgm:prSet>
      <dgm:spPr>
        <a:noFill/>
        <a:ln w="28575">
          <a:solidFill>
            <a:srgbClr val="0070C0"/>
          </a:solidFill>
        </a:ln>
      </dgm:spPr>
    </dgm:pt>
    <dgm:pt modelId="{C428B787-124A-4F05-8FB5-BD594AE0FE3C}" type="pres">
      <dgm:prSet presAssocID="{2658566C-4EC7-42C7-811E-229B2DA97693}" presName="spaceBetweenRectangles" presStyleCnt="0"/>
      <dgm:spPr/>
    </dgm:pt>
    <dgm:pt modelId="{0029BFEA-6AC2-49FA-AE8B-F64673E9F651}" type="pres">
      <dgm:prSet presAssocID="{213A04B9-08C9-41B9-A85D-C85C207D0FAA}" presName="parentLin" presStyleCnt="0"/>
      <dgm:spPr/>
    </dgm:pt>
    <dgm:pt modelId="{861A76A6-8B45-4F40-94B3-DF637E1D2D8A}" type="pres">
      <dgm:prSet presAssocID="{213A04B9-08C9-41B9-A85D-C85C207D0FAA}" presName="parentLeftMargin" presStyleLbl="node1" presStyleIdx="0" presStyleCnt="3"/>
      <dgm:spPr/>
    </dgm:pt>
    <dgm:pt modelId="{2195AA31-1866-4746-B1A3-7E153C49C298}" type="pres">
      <dgm:prSet presAssocID="{213A04B9-08C9-41B9-A85D-C85C207D0FAA}" presName="parentText" presStyleLbl="node1" presStyleIdx="1" presStyleCnt="3" custScaleX="122917">
        <dgm:presLayoutVars>
          <dgm:chMax val="0"/>
          <dgm:bulletEnabled val="1"/>
        </dgm:presLayoutVars>
      </dgm:prSet>
      <dgm:spPr/>
    </dgm:pt>
    <dgm:pt modelId="{259FF655-D7A2-49CA-A69E-F0BE320DEC17}" type="pres">
      <dgm:prSet presAssocID="{213A04B9-08C9-41B9-A85D-C85C207D0FAA}" presName="negativeSpace" presStyleCnt="0"/>
      <dgm:spPr/>
    </dgm:pt>
    <dgm:pt modelId="{4FDAA85B-C312-4305-BADE-0932A5532DFF}" type="pres">
      <dgm:prSet presAssocID="{213A04B9-08C9-41B9-A85D-C85C207D0FAA}" presName="childText" presStyleLbl="conFgAcc1" presStyleIdx="1" presStyleCnt="3" custScaleX="96962" custLinFactNeighborX="1465">
        <dgm:presLayoutVars>
          <dgm:bulletEnabled val="1"/>
        </dgm:presLayoutVars>
      </dgm:prSet>
      <dgm:spPr>
        <a:noFill/>
        <a:ln w="28575">
          <a:solidFill>
            <a:srgbClr val="0070C0"/>
          </a:solidFill>
        </a:ln>
      </dgm:spPr>
    </dgm:pt>
    <dgm:pt modelId="{6794674B-ACCE-43A7-918D-DB27B4980E2B}" type="pres">
      <dgm:prSet presAssocID="{7433FA50-C1CC-4FFA-A09F-E29A35AA0E9E}" presName="spaceBetweenRectangles" presStyleCnt="0"/>
      <dgm:spPr/>
    </dgm:pt>
    <dgm:pt modelId="{0EED8AB9-B2BB-4EFF-88F1-DAB449ED308E}" type="pres">
      <dgm:prSet presAssocID="{3048EBE7-D99C-40C1-86F1-E09A2B16F1A2}" presName="parentLin" presStyleCnt="0"/>
      <dgm:spPr/>
    </dgm:pt>
    <dgm:pt modelId="{FAF60BE5-6DBC-4979-9712-948F5973C673}" type="pres">
      <dgm:prSet presAssocID="{3048EBE7-D99C-40C1-86F1-E09A2B16F1A2}" presName="parentLeftMargin" presStyleLbl="node1" presStyleIdx="1" presStyleCnt="3"/>
      <dgm:spPr/>
    </dgm:pt>
    <dgm:pt modelId="{803620FB-CA32-414B-AA24-2EEBBD58D2A8}" type="pres">
      <dgm:prSet presAssocID="{3048EBE7-D99C-40C1-86F1-E09A2B16F1A2}" presName="parentText" presStyleLbl="node1" presStyleIdx="2" presStyleCnt="3" custScaleX="122917">
        <dgm:presLayoutVars>
          <dgm:chMax val="0"/>
          <dgm:bulletEnabled val="1"/>
        </dgm:presLayoutVars>
      </dgm:prSet>
      <dgm:spPr/>
    </dgm:pt>
    <dgm:pt modelId="{2C77C639-1A5B-4F9D-AE8E-D15C343FB735}" type="pres">
      <dgm:prSet presAssocID="{3048EBE7-D99C-40C1-86F1-E09A2B16F1A2}" presName="negativeSpace" presStyleCnt="0"/>
      <dgm:spPr/>
    </dgm:pt>
    <dgm:pt modelId="{6B432633-BEC7-44BC-A4EC-D920F63A726E}" type="pres">
      <dgm:prSet presAssocID="{3048EBE7-D99C-40C1-86F1-E09A2B16F1A2}" presName="childText" presStyleLbl="conFgAcc1" presStyleIdx="2" presStyleCnt="3" custScaleX="96962" custLinFactNeighborX="1465">
        <dgm:presLayoutVars>
          <dgm:bulletEnabled val="1"/>
        </dgm:presLayoutVars>
      </dgm:prSet>
      <dgm:spPr>
        <a:noFill/>
        <a:ln w="28575">
          <a:solidFill>
            <a:srgbClr val="0070C0"/>
          </a:solidFill>
        </a:ln>
      </dgm:spPr>
    </dgm:pt>
  </dgm:ptLst>
  <dgm:cxnLst>
    <dgm:cxn modelId="{0980EE0D-338C-4BE5-94F8-5E51217E2C48}" type="presOf" srcId="{9E6D9747-E74D-44C2-BDF8-D901C7C71649}" destId="{FA1419B7-4F1A-44B6-AC60-7080123964AC}" srcOrd="1" destOrd="0" presId="urn:microsoft.com/office/officeart/2005/8/layout/list1"/>
    <dgm:cxn modelId="{1B599C21-17CC-4694-A851-A6AD87A2E9C7}" type="presOf" srcId="{548DECCB-C849-4CB3-A1CF-563852BA7125}" destId="{5AF0371F-891A-4D32-86E2-B97E3B0A64A4}" srcOrd="0" destOrd="0" presId="urn:microsoft.com/office/officeart/2005/8/layout/list1"/>
    <dgm:cxn modelId="{0DDE833A-4AAC-4A8B-AA46-E360CDD7CAB8}" type="presOf" srcId="{3048EBE7-D99C-40C1-86F1-E09A2B16F1A2}" destId="{FAF60BE5-6DBC-4979-9712-948F5973C673}" srcOrd="0" destOrd="0" presId="urn:microsoft.com/office/officeart/2005/8/layout/list1"/>
    <dgm:cxn modelId="{A86B5960-1400-4DF5-B388-717238F5C5C1}" type="presOf" srcId="{9E6D9747-E74D-44C2-BDF8-D901C7C71649}" destId="{FEFC4F25-BB01-49BA-BB2E-E27B03D57B94}" srcOrd="0" destOrd="0" presId="urn:microsoft.com/office/officeart/2005/8/layout/list1"/>
    <dgm:cxn modelId="{F3451F71-FBF8-400C-A6AD-E257FB7EAD1B}" type="presOf" srcId="{213A04B9-08C9-41B9-A85D-C85C207D0FAA}" destId="{2195AA31-1866-4746-B1A3-7E153C49C298}" srcOrd="1" destOrd="0" presId="urn:microsoft.com/office/officeart/2005/8/layout/list1"/>
    <dgm:cxn modelId="{F0100552-AE19-4488-8FA1-535881B513D6}" type="presOf" srcId="{213A04B9-08C9-41B9-A85D-C85C207D0FAA}" destId="{861A76A6-8B45-4F40-94B3-DF637E1D2D8A}" srcOrd="0" destOrd="0" presId="urn:microsoft.com/office/officeart/2005/8/layout/list1"/>
    <dgm:cxn modelId="{884E387B-90BF-4CC7-AE04-A271E7A12028}" type="presOf" srcId="{3048EBE7-D99C-40C1-86F1-E09A2B16F1A2}" destId="{803620FB-CA32-414B-AA24-2EEBBD58D2A8}" srcOrd="1" destOrd="0" presId="urn:microsoft.com/office/officeart/2005/8/layout/list1"/>
    <dgm:cxn modelId="{65C1E4A0-4ADE-4A6E-9631-6F61F9FE42EF}" srcId="{548DECCB-C849-4CB3-A1CF-563852BA7125}" destId="{3048EBE7-D99C-40C1-86F1-E09A2B16F1A2}" srcOrd="2" destOrd="0" parTransId="{AE6BE3E7-7BF4-4535-9451-CD3961F6AE22}" sibTransId="{54E5BCFF-82B3-4FA2-8ACB-FC4CB16E2B23}"/>
    <dgm:cxn modelId="{D55704A4-2606-4706-AD93-C1EE8451F30C}" srcId="{548DECCB-C849-4CB3-A1CF-563852BA7125}" destId="{213A04B9-08C9-41B9-A85D-C85C207D0FAA}" srcOrd="1" destOrd="0" parTransId="{05450FB5-9F7B-4712-9C04-AC57F8BD70AA}" sibTransId="{7433FA50-C1CC-4FFA-A09F-E29A35AA0E9E}"/>
    <dgm:cxn modelId="{FEC0CFC5-8E56-4506-82AD-1D9B285FF678}" srcId="{548DECCB-C849-4CB3-A1CF-563852BA7125}" destId="{9E6D9747-E74D-44C2-BDF8-D901C7C71649}" srcOrd="0" destOrd="0" parTransId="{E25EFD97-98C2-45F5-8CF4-76B8AF123A88}" sibTransId="{2658566C-4EC7-42C7-811E-229B2DA97693}"/>
    <dgm:cxn modelId="{BBBCD370-8DA6-4B39-887B-CDEDA98BBDFA}" type="presParOf" srcId="{5AF0371F-891A-4D32-86E2-B97E3B0A64A4}" destId="{210A0272-72BB-40B4-8BD0-735DC628C593}" srcOrd="0" destOrd="0" presId="urn:microsoft.com/office/officeart/2005/8/layout/list1"/>
    <dgm:cxn modelId="{03D214A3-553E-4058-BD7F-C7572B9321AE}" type="presParOf" srcId="{210A0272-72BB-40B4-8BD0-735DC628C593}" destId="{FEFC4F25-BB01-49BA-BB2E-E27B03D57B94}" srcOrd="0" destOrd="0" presId="urn:microsoft.com/office/officeart/2005/8/layout/list1"/>
    <dgm:cxn modelId="{17407134-6E59-4F52-9EA7-1E7202883747}" type="presParOf" srcId="{210A0272-72BB-40B4-8BD0-735DC628C593}" destId="{FA1419B7-4F1A-44B6-AC60-7080123964AC}" srcOrd="1" destOrd="0" presId="urn:microsoft.com/office/officeart/2005/8/layout/list1"/>
    <dgm:cxn modelId="{B3E4896D-0629-464E-A94D-42E2A7846E61}" type="presParOf" srcId="{5AF0371F-891A-4D32-86E2-B97E3B0A64A4}" destId="{3B1DF5A6-AF7C-4A30-A3AA-E7A841E9C4A1}" srcOrd="1" destOrd="0" presId="urn:microsoft.com/office/officeart/2005/8/layout/list1"/>
    <dgm:cxn modelId="{7FF18A8C-9370-469F-BD72-A4CB84B43491}" type="presParOf" srcId="{5AF0371F-891A-4D32-86E2-B97E3B0A64A4}" destId="{F829184C-6895-4DFD-A040-7FE816E4784A}" srcOrd="2" destOrd="0" presId="urn:microsoft.com/office/officeart/2005/8/layout/list1"/>
    <dgm:cxn modelId="{9D1CAA12-2073-4E72-AA85-7E307A6D14EE}" type="presParOf" srcId="{5AF0371F-891A-4D32-86E2-B97E3B0A64A4}" destId="{C428B787-124A-4F05-8FB5-BD594AE0FE3C}" srcOrd="3" destOrd="0" presId="urn:microsoft.com/office/officeart/2005/8/layout/list1"/>
    <dgm:cxn modelId="{CE576533-8C46-4204-A537-310EC2EC08BA}" type="presParOf" srcId="{5AF0371F-891A-4D32-86E2-B97E3B0A64A4}" destId="{0029BFEA-6AC2-49FA-AE8B-F64673E9F651}" srcOrd="4" destOrd="0" presId="urn:microsoft.com/office/officeart/2005/8/layout/list1"/>
    <dgm:cxn modelId="{D949E190-274F-4DF1-AF80-CF63A49831B6}" type="presParOf" srcId="{0029BFEA-6AC2-49FA-AE8B-F64673E9F651}" destId="{861A76A6-8B45-4F40-94B3-DF637E1D2D8A}" srcOrd="0" destOrd="0" presId="urn:microsoft.com/office/officeart/2005/8/layout/list1"/>
    <dgm:cxn modelId="{62002B2B-8C78-40A3-99BF-1043AEDFBA64}" type="presParOf" srcId="{0029BFEA-6AC2-49FA-AE8B-F64673E9F651}" destId="{2195AA31-1866-4746-B1A3-7E153C49C298}" srcOrd="1" destOrd="0" presId="urn:microsoft.com/office/officeart/2005/8/layout/list1"/>
    <dgm:cxn modelId="{FBABF33C-DC14-4009-B0AA-FBC7D288047F}" type="presParOf" srcId="{5AF0371F-891A-4D32-86E2-B97E3B0A64A4}" destId="{259FF655-D7A2-49CA-A69E-F0BE320DEC17}" srcOrd="5" destOrd="0" presId="urn:microsoft.com/office/officeart/2005/8/layout/list1"/>
    <dgm:cxn modelId="{6A1E132D-1516-498A-92D6-7BD11C2A7A4D}" type="presParOf" srcId="{5AF0371F-891A-4D32-86E2-B97E3B0A64A4}" destId="{4FDAA85B-C312-4305-BADE-0932A5532DFF}" srcOrd="6" destOrd="0" presId="urn:microsoft.com/office/officeart/2005/8/layout/list1"/>
    <dgm:cxn modelId="{C717156E-B4BB-460C-ACB0-BEAD1ABB6B4D}" type="presParOf" srcId="{5AF0371F-891A-4D32-86E2-B97E3B0A64A4}" destId="{6794674B-ACCE-43A7-918D-DB27B4980E2B}" srcOrd="7" destOrd="0" presId="urn:microsoft.com/office/officeart/2005/8/layout/list1"/>
    <dgm:cxn modelId="{C5CC74FC-869B-426A-9AE8-5B76C178CD56}" type="presParOf" srcId="{5AF0371F-891A-4D32-86E2-B97E3B0A64A4}" destId="{0EED8AB9-B2BB-4EFF-88F1-DAB449ED308E}" srcOrd="8" destOrd="0" presId="urn:microsoft.com/office/officeart/2005/8/layout/list1"/>
    <dgm:cxn modelId="{E68F59AE-F52B-4D62-8284-433B00FC7E7B}" type="presParOf" srcId="{0EED8AB9-B2BB-4EFF-88F1-DAB449ED308E}" destId="{FAF60BE5-6DBC-4979-9712-948F5973C673}" srcOrd="0" destOrd="0" presId="urn:microsoft.com/office/officeart/2005/8/layout/list1"/>
    <dgm:cxn modelId="{2E071E39-E2A8-43CD-BC10-55F000624290}" type="presParOf" srcId="{0EED8AB9-B2BB-4EFF-88F1-DAB449ED308E}" destId="{803620FB-CA32-414B-AA24-2EEBBD58D2A8}" srcOrd="1" destOrd="0" presId="urn:microsoft.com/office/officeart/2005/8/layout/list1"/>
    <dgm:cxn modelId="{11D8AB95-0D9E-4FD1-A464-FB6ED5819BF0}" type="presParOf" srcId="{5AF0371F-891A-4D32-86E2-B97E3B0A64A4}" destId="{2C77C639-1A5B-4F9D-AE8E-D15C343FB735}" srcOrd="9" destOrd="0" presId="urn:microsoft.com/office/officeart/2005/8/layout/list1"/>
    <dgm:cxn modelId="{CB4ADE1E-F65B-430E-89C6-070408E81BBA}" type="presParOf" srcId="{5AF0371F-891A-4D32-86E2-B97E3B0A64A4}" destId="{6B432633-BEC7-44BC-A4EC-D920F63A726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9184C-6895-4DFD-A040-7FE816E4784A}">
      <dsp:nvSpPr>
        <dsp:cNvPr id="0" name=""/>
        <dsp:cNvSpPr/>
      </dsp:nvSpPr>
      <dsp:spPr>
        <a:xfrm>
          <a:off x="154053" y="506528"/>
          <a:ext cx="10196136" cy="831600"/>
        </a:xfrm>
        <a:prstGeom prst="rect">
          <a:avLst/>
        </a:pr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1419B7-4F1A-44B6-AC60-7080123964AC}">
      <dsp:nvSpPr>
        <dsp:cNvPr id="0" name=""/>
        <dsp:cNvSpPr/>
      </dsp:nvSpPr>
      <dsp:spPr>
        <a:xfrm>
          <a:off x="525780" y="19448"/>
          <a:ext cx="9047822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ln>
                <a:noFill/>
              </a:ln>
              <a:solidFill>
                <a:sysClr val="windowText" lastClr="000000"/>
              </a:solidFill>
            </a:rPr>
            <a:t>GIỚI THIỆU CHUNG</a:t>
          </a:r>
        </a:p>
      </dsp:txBody>
      <dsp:txXfrm>
        <a:off x="573335" y="67003"/>
        <a:ext cx="8952712" cy="879050"/>
      </dsp:txXfrm>
    </dsp:sp>
    <dsp:sp modelId="{4FDAA85B-C312-4305-BADE-0932A5532DFF}">
      <dsp:nvSpPr>
        <dsp:cNvPr id="0" name=""/>
        <dsp:cNvSpPr/>
      </dsp:nvSpPr>
      <dsp:spPr>
        <a:xfrm>
          <a:off x="154053" y="2003409"/>
          <a:ext cx="10196136" cy="831600"/>
        </a:xfrm>
        <a:prstGeom prst="rect">
          <a:avLst/>
        </a:pr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5AA31-1866-4746-B1A3-7E153C49C298}">
      <dsp:nvSpPr>
        <dsp:cNvPr id="0" name=""/>
        <dsp:cNvSpPr/>
      </dsp:nvSpPr>
      <dsp:spPr>
        <a:xfrm>
          <a:off x="525780" y="1516329"/>
          <a:ext cx="9047822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ln>
                <a:noFill/>
              </a:ln>
              <a:solidFill>
                <a:sysClr val="windowText" lastClr="000000"/>
              </a:solidFill>
            </a:rPr>
            <a:t>CONFIGURATION</a:t>
          </a:r>
        </a:p>
      </dsp:txBody>
      <dsp:txXfrm>
        <a:off x="573335" y="1563884"/>
        <a:ext cx="8952712" cy="879050"/>
      </dsp:txXfrm>
    </dsp:sp>
    <dsp:sp modelId="{6B432633-BEC7-44BC-A4EC-D920F63A726E}">
      <dsp:nvSpPr>
        <dsp:cNvPr id="0" name=""/>
        <dsp:cNvSpPr/>
      </dsp:nvSpPr>
      <dsp:spPr>
        <a:xfrm>
          <a:off x="154053" y="3500289"/>
          <a:ext cx="10196136" cy="831600"/>
        </a:xfrm>
        <a:prstGeom prst="rect">
          <a:avLst/>
        </a:pr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3620FB-CA32-414B-AA24-2EEBBD58D2A8}">
      <dsp:nvSpPr>
        <dsp:cNvPr id="0" name=""/>
        <dsp:cNvSpPr/>
      </dsp:nvSpPr>
      <dsp:spPr>
        <a:xfrm>
          <a:off x="525780" y="3013209"/>
          <a:ext cx="9047822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ln>
                <a:noFill/>
              </a:ln>
              <a:solidFill>
                <a:sysClr val="windowText" lastClr="000000"/>
              </a:solidFill>
            </a:rPr>
            <a:t>GENERAL-PURPOSE INPUT/OUTPUT</a:t>
          </a:r>
        </a:p>
      </dsp:txBody>
      <dsp:txXfrm>
        <a:off x="573335" y="3060764"/>
        <a:ext cx="8952712" cy="879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Sun, 20.3.2022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96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Sun, 20.3.2022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68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Sun, 20.3.2022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36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>
            <a:lvl1pPr marL="1371600" indent="0" algn="l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Sun, 20.3.2022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87349"/>
            <a:ext cx="1281113" cy="128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1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Sun, 20.3.2022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84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Sun, 20.3.2022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48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Sun, 20.3.2022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54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Sun, 20.3.2022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96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Sun, 20.3.2022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93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Sun, 20.3.2022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06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Sun, 20.3.2022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4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B3AAAFD-6D2E-403A-9111-71B85EA05B7B}" type="datetimeFigureOut">
              <a:rPr lang="en-US" smtClean="0"/>
              <a:pPr/>
              <a:t>Sun, 20.3.2022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25D4E5-6BDC-4F25-A4C2-6B541938C7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79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https://ww1.microchip.com/downloads/en/DeviceDoc/PIC16LF1885777_Data_Sheet_40001825F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slide" Target="slide16.xml"/><Relationship Id="rId4" Type="http://schemas.openxmlformats.org/officeDocument/2006/relationships/slide" Target="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slide" Target="slide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slide" Target="slide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slide" Target="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slide" Target="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slide" Target="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slide" Target="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slide" Target="slide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slide" Target="slide6.xml"/><Relationship Id="rId7" Type="http://schemas.openxmlformats.org/officeDocument/2006/relationships/image" Target="../media/image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" Target="slide14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hyperlink" Target="https://ww1.microchip.com/downloads/en/DeviceDoc/40001753B.pdf" TargetMode="External"/><Relationship Id="rId7" Type="http://schemas.openxmlformats.org/officeDocument/2006/relationships/slide" Target="slide6.xml"/><Relationship Id="rId2" Type="http://schemas.openxmlformats.org/officeDocument/2006/relationships/hyperlink" Target="https://ww1.microchip.com/downloads/en/DeviceDoc/PIC16LF1885777_Data_Sheet_40001825F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hyperlink" Target="https://www.microchip.com/doclisting/CodeExamplesByFunc.aspx" TargetMode="External"/><Relationship Id="rId4" Type="http://schemas.openxmlformats.org/officeDocument/2006/relationships/hyperlink" Target="https://www.microchip.com/en-us/application-notes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ww1.microchip.com/downloads/en/DeviceDoc/PIC16LF1885777_Data_Sheet_40001825F.pdf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ww1.microchip.com/downloads/en/DeviceDoc/40001753B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slide" Target="slide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14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slide" Target="slide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37" y="1183341"/>
            <a:ext cx="12079725" cy="44913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44525"/>
            <a:ext cx="12192000" cy="1686097"/>
          </a:xfrm>
        </p:spPr>
        <p:txBody>
          <a:bodyPr>
            <a:noAutofit/>
          </a:bodyPr>
          <a:lstStyle/>
          <a:p>
            <a:r>
              <a:rPr lang="en-US" sz="5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PIC16F DEVELOPMENT KIT</a:t>
            </a:r>
            <a:endParaRPr lang="en-US" sz="3900" b="1" dirty="0">
              <a:ln>
                <a:solidFill>
                  <a:srgbClr val="FF0000"/>
                </a:solidFill>
              </a:ln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9304" y="3099697"/>
            <a:ext cx="10513389" cy="1195855"/>
          </a:xfrm>
        </p:spPr>
        <p:txBody>
          <a:bodyPr>
            <a:noAutofit/>
          </a:bodyPr>
          <a:lstStyle/>
          <a:p>
            <a:r>
              <a:rPr lang="en-US" sz="32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PIC16F18877 – CONFIGURATION &amp; GPIO</a:t>
            </a:r>
          </a:p>
          <a:p>
            <a:r>
              <a:rPr lang="en-US" sz="3200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(XC8 COMPILER)</a:t>
            </a:r>
          </a:p>
        </p:txBody>
      </p:sp>
    </p:spTree>
    <p:extLst>
      <p:ext uri="{BB962C8B-B14F-4D97-AF65-F5344CB8AC3E}">
        <p14:creationId xmlns:p14="http://schemas.microsoft.com/office/powerpoint/2010/main" val="68806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  <a:br>
              <a:rPr lang="en-US" dirty="0"/>
            </a:br>
            <a:r>
              <a:rPr lang="en-US" sz="2800" dirty="0"/>
              <a:t>3. CẤU HÌNH DAO ĐỘNG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// NOSC HFINTOSC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// NDIV 1 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</a:rPr>
              <a:t>OSCCON1=0b01100000;</a:t>
            </a:r>
          </a:p>
          <a:p>
            <a:pPr marL="0" indent="0">
              <a:buNone/>
            </a:pPr>
            <a:r>
              <a:rPr lang="en-US" sz="2000" i="1" dirty="0">
                <a:hlinkClick r:id="rId2"/>
              </a:rPr>
              <a:t>DS40001825F</a:t>
            </a:r>
            <a:r>
              <a:rPr lang="en-US" sz="2000" i="1" dirty="0"/>
              <a:t> – </a:t>
            </a:r>
            <a:r>
              <a:rPr lang="en-US" sz="2000" i="1" dirty="0" err="1"/>
              <a:t>trang</a:t>
            </a:r>
            <a:r>
              <a:rPr lang="en-US" sz="2000" i="1" dirty="0"/>
              <a:t> 121.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// HFFRQ 32_MHz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</a:rPr>
              <a:t>OSCFRQ=0b00000110;</a:t>
            </a:r>
          </a:p>
          <a:p>
            <a:pPr marL="0" indent="0">
              <a:buNone/>
            </a:pPr>
            <a:r>
              <a:rPr lang="en-US" sz="2000" i="1" dirty="0">
                <a:hlinkClick r:id="rId2"/>
              </a:rPr>
              <a:t>DS40001825F</a:t>
            </a:r>
            <a:r>
              <a:rPr lang="en-US" sz="2000" i="1" dirty="0"/>
              <a:t> – </a:t>
            </a:r>
            <a:r>
              <a:rPr lang="en-US" sz="2000" i="1" dirty="0" err="1"/>
              <a:t>trang</a:t>
            </a:r>
            <a:r>
              <a:rPr lang="en-US" sz="2000" i="1" dirty="0"/>
              <a:t> 125.</a:t>
            </a:r>
            <a:endParaRPr lang="en-US" sz="2000" dirty="0">
              <a:latin typeface="Consolas" panose="020B06090202040302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88CC1F-D3BC-4AEA-AA41-CCA2C7BB94BB}"/>
              </a:ext>
            </a:extLst>
          </p:cNvPr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28D335-15B5-46FF-A3CC-1BDEA3F7F8B5}"/>
                </a:ext>
              </a:extLst>
            </p:cNvPr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7">
              <a:hlinkClick r:id="rId3" action="ppaction://hlinksldjump"/>
              <a:extLst>
                <a:ext uri="{FF2B5EF4-FFF2-40B4-BE49-F238E27FC236}">
                  <a16:creationId xmlns:a16="http://schemas.microsoft.com/office/drawing/2014/main" id="{9177C9E2-BC34-4D1A-AF68-F0BDED33BA5A}"/>
                </a:ext>
              </a:extLst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652F10-21A7-4707-A39E-2B2999FED1D4}"/>
                </a:ext>
              </a:extLst>
            </p:cNvPr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9">
              <a:hlinkClick r:id="rId4" action="ppaction://hlinksldjump"/>
              <a:extLst>
                <a:ext uri="{FF2B5EF4-FFF2-40B4-BE49-F238E27FC236}">
                  <a16:creationId xmlns:a16="http://schemas.microsoft.com/office/drawing/2014/main" id="{69F805A0-F756-45F7-A5FC-D7C0D9591E4F}"/>
                </a:ext>
              </a:extLst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527CCC-47EF-4EDD-BFE5-8142FFF44D6A}"/>
                </a:ext>
              </a:extLst>
            </p:cNvPr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8A665922-7740-4DB6-831E-5C607A6C3874}"/>
                </a:ext>
              </a:extLst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B5E48D-3FFD-4BD8-9A8A-3F4D1063C963}"/>
              </a:ext>
            </a:extLst>
          </p:cNvPr>
          <p:cNvGrpSpPr/>
          <p:nvPr/>
        </p:nvGrpSpPr>
        <p:grpSpPr>
          <a:xfrm>
            <a:off x="2333551" y="1896089"/>
            <a:ext cx="8848799" cy="4232661"/>
            <a:chOff x="704812" y="1884963"/>
            <a:chExt cx="8848799" cy="42326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5585A8-5A21-4C58-B62A-7A72B04A4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38389" y="1884963"/>
              <a:ext cx="6915222" cy="423266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BA1B23-88B0-4385-9384-E94528F2CA26}"/>
                </a:ext>
              </a:extLst>
            </p:cNvPr>
            <p:cNvSpPr txBox="1"/>
            <p:nvPr/>
          </p:nvSpPr>
          <p:spPr>
            <a:xfrm>
              <a:off x="2638389" y="1884963"/>
              <a:ext cx="2609886" cy="35814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DAB583-F51D-4543-A2DA-CB3DEF3E960E}"/>
                </a:ext>
              </a:extLst>
            </p:cNvPr>
            <p:cNvSpPr txBox="1"/>
            <p:nvPr/>
          </p:nvSpPr>
          <p:spPr>
            <a:xfrm>
              <a:off x="5410200" y="1884963"/>
              <a:ext cx="1645920" cy="301752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Callout: Left Arrow 5">
              <a:extLst>
                <a:ext uri="{FF2B5EF4-FFF2-40B4-BE49-F238E27FC236}">
                  <a16:creationId xmlns:a16="http://schemas.microsoft.com/office/drawing/2014/main" id="{4ABBFB13-B823-47C8-983A-B2FBD99A7150}"/>
                </a:ext>
              </a:extLst>
            </p:cNvPr>
            <p:cNvSpPr/>
            <p:nvPr/>
          </p:nvSpPr>
          <p:spPr>
            <a:xfrm>
              <a:off x="7056119" y="1897640"/>
              <a:ext cx="2097405" cy="876300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77693"/>
              </a:avLst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Cấu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hình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trong</a:t>
              </a:r>
              <a:r>
                <a:rPr lang="en-US" dirty="0">
                  <a:solidFill>
                    <a:srgbClr val="FF0000"/>
                  </a:solidFill>
                </a:rPr>
                <a:t> software</a:t>
              </a:r>
            </a:p>
          </p:txBody>
        </p:sp>
        <p:sp>
          <p:nvSpPr>
            <p:cNvPr id="7" name="Callout: Right Arrow 6">
              <a:extLst>
                <a:ext uri="{FF2B5EF4-FFF2-40B4-BE49-F238E27FC236}">
                  <a16:creationId xmlns:a16="http://schemas.microsoft.com/office/drawing/2014/main" id="{0FF420F5-852B-4E07-8226-07B92E22F8C9}"/>
                </a:ext>
              </a:extLst>
            </p:cNvPr>
            <p:cNvSpPr/>
            <p:nvPr/>
          </p:nvSpPr>
          <p:spPr>
            <a:xfrm>
              <a:off x="704812" y="1897641"/>
              <a:ext cx="1933576" cy="876299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0602"/>
              </a:avLst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Cấu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hình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trong</a:t>
              </a:r>
              <a:r>
                <a:rPr lang="en-US" dirty="0">
                  <a:solidFill>
                    <a:srgbClr val="FF0000"/>
                  </a:solidFill>
                </a:rPr>
                <a:t> configure bits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298940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1. I/O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PIC16F18877 </a:t>
            </a:r>
            <a:r>
              <a:rPr lang="en-US" dirty="0" err="1"/>
              <a:t>có</a:t>
            </a:r>
            <a:r>
              <a:rPr lang="en-US" dirty="0"/>
              <a:t> 5 port:</a:t>
            </a:r>
          </a:p>
          <a:p>
            <a:pPr marL="0" indent="0">
              <a:buNone/>
            </a:pPr>
            <a:r>
              <a:rPr lang="en-US" dirty="0"/>
              <a:t>Port A, B, C, D: 8 I/O.</a:t>
            </a:r>
          </a:p>
          <a:p>
            <a:pPr marL="0" indent="0">
              <a:buNone/>
            </a:pPr>
            <a:r>
              <a:rPr lang="en-US" dirty="0"/>
              <a:t>Port E: 4 I/O. </a:t>
            </a:r>
            <a:r>
              <a:rPr lang="en-US" dirty="0" err="1"/>
              <a:t>Có</a:t>
            </a:r>
            <a:r>
              <a:rPr lang="en-US" dirty="0"/>
              <a:t> 1 I/O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MCLR.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5FAE82B-7DB9-4016-87B6-A2E85FD3E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600" y="1893225"/>
            <a:ext cx="4044950" cy="422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7155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1. I/O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port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các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bit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 pin:</a:t>
            </a:r>
          </a:p>
          <a:p>
            <a:pPr marL="457200" lvl="1" indent="0">
              <a:buNone/>
            </a:pPr>
            <a:r>
              <a:rPr lang="en-US" b="1" dirty="0" err="1"/>
              <a:t>TRISx</a:t>
            </a:r>
            <a:r>
              <a:rPr lang="en-US" dirty="0"/>
              <a:t>: Qui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/ra. Pin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</a:t>
            </a:r>
            <a:r>
              <a:rPr lang="en-US" dirty="0" err="1"/>
              <a:t>vào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nếu</a:t>
            </a:r>
            <a:r>
              <a:rPr lang="en-US" dirty="0"/>
              <a:t> bit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1.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 err="1"/>
              <a:t>ANSELx</a:t>
            </a:r>
            <a:r>
              <a:rPr lang="en-US" dirty="0"/>
              <a:t>: Qui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(0)</a:t>
            </a:r>
          </a:p>
          <a:p>
            <a:pPr marL="457200" lvl="1" indent="0">
              <a:buNone/>
            </a:pP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(1).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 err="1"/>
              <a:t>LATx</a:t>
            </a:r>
            <a:r>
              <a:rPr lang="en-US" dirty="0"/>
              <a:t>: Qui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ra.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 err="1"/>
              <a:t>PORTx</a:t>
            </a:r>
            <a:r>
              <a:rPr lang="en-US" dirty="0"/>
              <a:t>: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0A8EFE4-D64F-40E1-ACA6-62E92788A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75" y="2045654"/>
            <a:ext cx="42957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9654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1. I/O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 err="1"/>
              <a:t>WPUx</a:t>
            </a:r>
            <a:r>
              <a:rPr lang="en-US" dirty="0"/>
              <a:t>: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 err="1"/>
              <a:t>INLVLx</a:t>
            </a:r>
            <a:r>
              <a:rPr lang="en-US" dirty="0"/>
              <a:t>: Qui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logic TTL</a:t>
            </a:r>
          </a:p>
          <a:p>
            <a:pPr marL="457200" lvl="1" indent="0">
              <a:buNone/>
            </a:pPr>
            <a:r>
              <a:rPr lang="en-US" dirty="0" err="1"/>
              <a:t>hoặc</a:t>
            </a:r>
            <a:r>
              <a:rPr lang="en-US" dirty="0"/>
              <a:t> CMOS. (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 err="1"/>
              <a:t>SLRCONx</a:t>
            </a:r>
            <a:r>
              <a:rPr lang="en-US" dirty="0"/>
              <a:t>: Qui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. (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 err="1"/>
              <a:t>ODCONx</a:t>
            </a:r>
            <a:r>
              <a:rPr lang="en-US" dirty="0"/>
              <a:t>: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ra </a:t>
            </a:r>
            <a:r>
              <a:rPr lang="en-US" dirty="0" err="1"/>
              <a:t>cực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hở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0A8EFE4-D64F-40E1-ACA6-62E92788A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75" y="2045654"/>
            <a:ext cx="42957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1933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2. DIGITAL 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Qui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: </a:t>
            </a:r>
            <a:r>
              <a:rPr lang="en-US" b="1" dirty="0" err="1">
                <a:latin typeface="Consolas" panose="020B0609020204030204" pitchFamily="49" charset="0"/>
              </a:rPr>
              <a:t>ANSELxbits.ANSxy</a:t>
            </a:r>
            <a:r>
              <a:rPr lang="en-US" b="1" dirty="0">
                <a:latin typeface="Consolas" panose="020B0609020204030204" pitchFamily="49" charset="0"/>
              </a:rPr>
              <a:t>=0;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ra:	 </a:t>
            </a:r>
            <a:r>
              <a:rPr lang="en-US" b="1" dirty="0" err="1">
                <a:latin typeface="Consolas" panose="020B0609020204030204" pitchFamily="49" charset="0"/>
              </a:rPr>
              <a:t>TRISxbits.TRISxy</a:t>
            </a:r>
            <a:r>
              <a:rPr lang="en-US" b="1" dirty="0">
                <a:latin typeface="Consolas" panose="020B0609020204030204" pitchFamily="49" charset="0"/>
              </a:rPr>
              <a:t>=0;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: </a:t>
            </a:r>
            <a:r>
              <a:rPr lang="en-US" b="1" dirty="0" err="1">
                <a:latin typeface="Consolas" panose="020B0609020204030204" pitchFamily="49" charset="0"/>
              </a:rPr>
              <a:t>ODCONxbits.ODCxy</a:t>
            </a:r>
            <a:r>
              <a:rPr lang="en-US" b="1" dirty="0">
                <a:latin typeface="Consolas" panose="020B0609020204030204" pitchFamily="49" charset="0"/>
              </a:rPr>
              <a:t>=0; </a:t>
            </a:r>
            <a:r>
              <a:rPr lang="en-US" dirty="0">
                <a:latin typeface="Consolas" panose="020B0609020204030204" pitchFamily="49" charset="0"/>
              </a:rPr>
              <a:t>// Push-Pull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		 </a:t>
            </a:r>
            <a:r>
              <a:rPr lang="en-US" b="1" dirty="0" err="1">
                <a:latin typeface="Consolas" panose="020B0609020204030204" pitchFamily="49" charset="0"/>
              </a:rPr>
              <a:t>ODCONxbits.ODCxy</a:t>
            </a:r>
            <a:r>
              <a:rPr lang="en-US" b="1" dirty="0">
                <a:latin typeface="Consolas" panose="020B0609020204030204" pitchFamily="49" charset="0"/>
              </a:rPr>
              <a:t>=1; </a:t>
            </a:r>
            <a:r>
              <a:rPr lang="en-US" dirty="0">
                <a:latin typeface="Consolas" panose="020B0609020204030204" pitchFamily="49" charset="0"/>
              </a:rPr>
              <a:t>// Open-drain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:		  </a:t>
            </a:r>
            <a:r>
              <a:rPr lang="en-US" b="1" dirty="0" err="1">
                <a:latin typeface="Consolas" panose="020B0609020204030204" pitchFamily="49" charset="0"/>
              </a:rPr>
              <a:t>LATxbits.LATxy</a:t>
            </a:r>
            <a:r>
              <a:rPr lang="en-US" b="1" dirty="0">
                <a:latin typeface="Consolas" panose="020B0609020204030204" pitchFamily="49" charset="0"/>
              </a:rPr>
              <a:t>=0; </a:t>
            </a:r>
            <a:r>
              <a:rPr lang="en-US" dirty="0">
                <a:latin typeface="Consolas" panose="020B0609020204030204" pitchFamily="49" charset="0"/>
              </a:rPr>
              <a:t>// Set low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		 </a:t>
            </a:r>
            <a:r>
              <a:rPr lang="en-US" b="1" dirty="0" err="1">
                <a:latin typeface="Consolas" panose="020B0609020204030204" pitchFamily="49" charset="0"/>
              </a:rPr>
              <a:t>LATxbits.LATxy</a:t>
            </a:r>
            <a:r>
              <a:rPr lang="en-US" b="1" dirty="0">
                <a:latin typeface="Consolas" panose="020B0609020204030204" pitchFamily="49" charset="0"/>
              </a:rPr>
              <a:t>=1; </a:t>
            </a:r>
            <a:r>
              <a:rPr lang="en-US" dirty="0">
                <a:latin typeface="Consolas" panose="020B0609020204030204" pitchFamily="49" charset="0"/>
              </a:rPr>
              <a:t>// Set high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171501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2. DIGITAL 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80313DE-13D8-44F0-AF0A-3D7B033AB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150" y="1896089"/>
            <a:ext cx="52197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045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3. DIGITAL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Qui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:   </a:t>
            </a:r>
            <a:r>
              <a:rPr lang="en-US" b="1" dirty="0" err="1">
                <a:latin typeface="Consolas" panose="020B0609020204030204" pitchFamily="49" charset="0"/>
              </a:rPr>
              <a:t>ANSELxbits.ANSxy</a:t>
            </a:r>
            <a:r>
              <a:rPr lang="en-US" b="1" dirty="0">
                <a:latin typeface="Consolas" panose="020B0609020204030204" pitchFamily="49" charset="0"/>
              </a:rPr>
              <a:t>=0;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:	   </a:t>
            </a:r>
            <a:r>
              <a:rPr lang="en-US" b="1" dirty="0" err="1">
                <a:latin typeface="Consolas" panose="020B0609020204030204" pitchFamily="49" charset="0"/>
              </a:rPr>
              <a:t>TRISxbits.TRISxy</a:t>
            </a:r>
            <a:r>
              <a:rPr lang="en-US" b="1" dirty="0">
                <a:latin typeface="Consolas" panose="020B0609020204030204" pitchFamily="49" charset="0"/>
              </a:rPr>
              <a:t>=1;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kéo</a:t>
            </a:r>
            <a:r>
              <a:rPr lang="en-US" dirty="0"/>
              <a:t>: </a:t>
            </a:r>
            <a:r>
              <a:rPr lang="en-US" b="1" dirty="0" err="1">
                <a:latin typeface="Consolas" panose="020B0609020204030204" pitchFamily="49" charset="0"/>
              </a:rPr>
              <a:t>WPUAbits.WPUxy</a:t>
            </a:r>
            <a:r>
              <a:rPr lang="en-US" b="1" dirty="0">
                <a:latin typeface="Consolas" panose="020B0609020204030204" pitchFamily="49" charset="0"/>
              </a:rPr>
              <a:t>=0; </a:t>
            </a:r>
            <a:r>
              <a:rPr lang="en-US" dirty="0">
                <a:latin typeface="Consolas" panose="020B0609020204030204" pitchFamily="49" charset="0"/>
              </a:rPr>
              <a:t>// No pull-up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		  </a:t>
            </a:r>
            <a:r>
              <a:rPr lang="en-US" b="1" dirty="0" err="1">
                <a:latin typeface="Consolas" panose="020B0609020204030204" pitchFamily="49" charset="0"/>
              </a:rPr>
              <a:t>WPUAbits.WPUxy</a:t>
            </a:r>
            <a:r>
              <a:rPr lang="en-US" b="1" dirty="0">
                <a:latin typeface="Consolas" panose="020B0609020204030204" pitchFamily="49" charset="0"/>
              </a:rPr>
              <a:t>=1; </a:t>
            </a:r>
            <a:r>
              <a:rPr lang="en-US" dirty="0">
                <a:latin typeface="Consolas" panose="020B0609020204030204" pitchFamily="49" charset="0"/>
              </a:rPr>
              <a:t>// Pull-up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:		    </a:t>
            </a:r>
            <a:r>
              <a:rPr lang="en-US" b="1" dirty="0">
                <a:latin typeface="Consolas" panose="020B0609020204030204" pitchFamily="49" charset="0"/>
              </a:rPr>
              <a:t>bool x=</a:t>
            </a:r>
            <a:r>
              <a:rPr lang="en-US" b="1" dirty="0" err="1">
                <a:latin typeface="Consolas" panose="020B0609020204030204" pitchFamily="49" charset="0"/>
              </a:rPr>
              <a:t>PORTxbits.Rxy</a:t>
            </a:r>
            <a:r>
              <a:rPr lang="en-US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381418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3. DIGITAL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1A31E6B-8EEF-4E3B-A5F8-2721221D6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031" y="1913292"/>
            <a:ext cx="4383937" cy="417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585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3. DIGITAL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Simple button: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1A31E6B-8EEF-4E3B-A5F8-2721221D6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4031" y="2797638"/>
            <a:ext cx="4383937" cy="240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3617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3. DIGITAL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Latched button: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1A31E6B-8EEF-4E3B-A5F8-2721221D6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492" y="1896089"/>
            <a:ext cx="7371858" cy="428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4479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NỘI DUNG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46132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373849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3. DIGITAL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Debounce button: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1A31E6B-8EEF-4E3B-A5F8-2721221D69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3768" y="1825625"/>
            <a:ext cx="4612590" cy="439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1615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CHUNG</a:t>
            </a:r>
            <a:br>
              <a:rPr lang="en-US" dirty="0"/>
            </a:br>
            <a:r>
              <a:rPr lang="en-US" sz="2800" dirty="0"/>
              <a:t>1. HỆ THỐNG VI ĐIỀU KHIỂN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dao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</a:t>
            </a:r>
          </a:p>
          <a:p>
            <a:pPr marL="514350" indent="-514350">
              <a:buAutoNum type="arabicPeriod"/>
            </a:pP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err="1"/>
              <a:t>Gỡ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, …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5BFA05-6B38-4E60-916B-0CFF583BA979}"/>
              </a:ext>
            </a:extLst>
          </p:cNvPr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C24B6E-A5EB-4F81-A6BB-A5F8C685EB82}"/>
                </a:ext>
              </a:extLst>
            </p:cNvPr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7">
              <a:hlinkClick r:id="rId2" action="ppaction://hlinksldjump"/>
              <a:extLst>
                <a:ext uri="{FF2B5EF4-FFF2-40B4-BE49-F238E27FC236}">
                  <a16:creationId xmlns:a16="http://schemas.microsoft.com/office/drawing/2014/main" id="{8070CAFC-D3C5-40F7-80CA-2FF842D81553}"/>
                </a:ext>
              </a:extLst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274D0B-503F-4224-852A-B7B0CEFF21E6}"/>
                </a:ext>
              </a:extLst>
            </p:cNvPr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9">
              <a:hlinkClick r:id="rId3" action="ppaction://hlinksldjump"/>
              <a:extLst>
                <a:ext uri="{FF2B5EF4-FFF2-40B4-BE49-F238E27FC236}">
                  <a16:creationId xmlns:a16="http://schemas.microsoft.com/office/drawing/2014/main" id="{9DA59B5A-4E02-4FA0-BD6C-70EC23A1CE71}"/>
                </a:ext>
              </a:extLst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67ED2F8-7585-46DA-A749-4F7B6BE78F0F}"/>
                </a:ext>
              </a:extLst>
            </p:cNvPr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E416CC0B-CBA4-4520-8667-39F6AD8140C1}"/>
                </a:ext>
              </a:extLst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55DF8DC-694A-44AF-9874-5F47E17328E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873500" y="1860857"/>
            <a:ext cx="7480300" cy="428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4835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CHUNG</a:t>
            </a:r>
            <a:br>
              <a:rPr lang="en-US" dirty="0"/>
            </a:br>
            <a:r>
              <a:rPr lang="en-US" sz="2800" dirty="0"/>
              <a:t>2. CÔNG CỤ PHÁT TRIỂN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b="1" dirty="0"/>
              <a:t>MPLAB X IDE/ PIC C IDE</a:t>
            </a:r>
          </a:p>
          <a:p>
            <a:pPr marL="0" indent="0">
              <a:buNone/>
            </a:pP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soạn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,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, </a:t>
            </a:r>
            <a:r>
              <a:rPr lang="en-US" dirty="0" err="1"/>
              <a:t>gỡ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, …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b="1" dirty="0"/>
              <a:t>MPLAB XC8/ CCS C</a:t>
            </a:r>
          </a:p>
          <a:p>
            <a:pPr marL="0" indent="0">
              <a:buNone/>
            </a:pP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C/</a:t>
            </a:r>
            <a:r>
              <a:rPr lang="en-US" dirty="0" err="1"/>
              <a:t>Asm</a:t>
            </a:r>
            <a:r>
              <a:rPr lang="en-US" dirty="0"/>
              <a:t> sang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 startAt="3"/>
            </a:pPr>
            <a:r>
              <a:rPr lang="en-US" b="1" dirty="0"/>
              <a:t>Evaluation Kit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5BFA05-6B38-4E60-916B-0CFF583BA979}"/>
              </a:ext>
            </a:extLst>
          </p:cNvPr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C24B6E-A5EB-4F81-A6BB-A5F8C685EB82}"/>
                </a:ext>
              </a:extLst>
            </p:cNvPr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7">
              <a:hlinkClick r:id="rId2" action="ppaction://hlinksldjump"/>
              <a:extLst>
                <a:ext uri="{FF2B5EF4-FFF2-40B4-BE49-F238E27FC236}">
                  <a16:creationId xmlns:a16="http://schemas.microsoft.com/office/drawing/2014/main" id="{8070CAFC-D3C5-40F7-80CA-2FF842D81553}"/>
                </a:ext>
              </a:extLst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274D0B-503F-4224-852A-B7B0CEFF21E6}"/>
                </a:ext>
              </a:extLst>
            </p:cNvPr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9">
              <a:hlinkClick r:id="rId3" action="ppaction://hlinksldjump"/>
              <a:extLst>
                <a:ext uri="{FF2B5EF4-FFF2-40B4-BE49-F238E27FC236}">
                  <a16:creationId xmlns:a16="http://schemas.microsoft.com/office/drawing/2014/main" id="{9DA59B5A-4E02-4FA0-BD6C-70EC23A1CE71}"/>
                </a:ext>
              </a:extLst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67ED2F8-7585-46DA-A749-4F7B6BE78F0F}"/>
                </a:ext>
              </a:extLst>
            </p:cNvPr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E416CC0B-CBA4-4520-8667-39F6AD8140C1}"/>
                </a:ext>
              </a:extLst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96A0046-6493-4960-A583-029C863EE6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00" y="2029572"/>
            <a:ext cx="1130300" cy="113030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B5A313-1820-4465-9885-B78E25A818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412" y="3337252"/>
            <a:ext cx="1130300" cy="779907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5A5C0B-2AF3-46BE-B265-41AC71CC47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475" y="2304209"/>
            <a:ext cx="1666875" cy="581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81515F-C5AA-4EB5-A389-E142008D50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444" y="3308176"/>
            <a:ext cx="779906" cy="7799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A6D77A-00E3-44E9-A2E7-243404CA4B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4511024"/>
            <a:ext cx="1957564" cy="152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7866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CHUNG</a:t>
            </a:r>
            <a:br>
              <a:rPr lang="en-US" dirty="0"/>
            </a:br>
            <a:r>
              <a:rPr lang="en-US" sz="2800" dirty="0"/>
              <a:t>3. TÀI LIỆU KỸ THUẬT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Datasheet: </a:t>
            </a:r>
            <a:r>
              <a:rPr lang="en-US" sz="2400" dirty="0">
                <a:hlinkClick r:id="rId2"/>
              </a:rPr>
              <a:t>DS40001825F</a:t>
            </a:r>
            <a:r>
              <a:rPr lang="en-US" sz="2400" dirty="0"/>
              <a:t> </a:t>
            </a:r>
          </a:p>
          <a:p>
            <a:pPr marL="514350" indent="-514350">
              <a:buAutoNum type="arabicPeriod"/>
            </a:pPr>
            <a:r>
              <a:rPr lang="en-US" dirty="0"/>
              <a:t>Programming Specifications: </a:t>
            </a:r>
            <a:r>
              <a:rPr lang="en-US" sz="2400" dirty="0">
                <a:hlinkClick r:id="rId3"/>
              </a:rPr>
              <a:t>DS40001753B</a:t>
            </a:r>
            <a:endParaRPr lang="en-US" sz="2400" dirty="0"/>
          </a:p>
          <a:p>
            <a:pPr marL="514350" indent="-514350">
              <a:buAutoNum type="arabicPeriod"/>
            </a:pPr>
            <a:r>
              <a:rPr lang="en-US" dirty="0"/>
              <a:t>Application Notes:                                    </a:t>
            </a:r>
            <a:r>
              <a:rPr lang="en-US" sz="2400" dirty="0">
                <a:hlinkClick r:id="rId4"/>
              </a:rPr>
              <a:t>https://www.microchip.com/en-us/application-notes</a:t>
            </a:r>
            <a:r>
              <a:rPr lang="en-US" sz="2000" dirty="0"/>
              <a:t>	</a:t>
            </a:r>
          </a:p>
          <a:p>
            <a:pPr marL="514350" indent="-514350">
              <a:buAutoNum type="arabicPeriod"/>
            </a:pPr>
            <a:r>
              <a:rPr lang="en-US" dirty="0"/>
              <a:t>Code Examples: </a:t>
            </a:r>
            <a:r>
              <a:rPr lang="en-US" sz="2400" dirty="0">
                <a:hlinkClick r:id="rId5"/>
              </a:rPr>
              <a:t>https://www.microchip.com/doclisting/CodeExamplesByFunc.aspx</a:t>
            </a:r>
            <a:r>
              <a:rPr lang="en-US" sz="2400" dirty="0"/>
              <a:t>	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5BFA05-6B38-4E60-916B-0CFF583BA979}"/>
              </a:ext>
            </a:extLst>
          </p:cNvPr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C24B6E-A5EB-4F81-A6BB-A5F8C685EB82}"/>
                </a:ext>
              </a:extLst>
            </p:cNvPr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7">
              <a:hlinkClick r:id="rId6" action="ppaction://hlinksldjump"/>
              <a:extLst>
                <a:ext uri="{FF2B5EF4-FFF2-40B4-BE49-F238E27FC236}">
                  <a16:creationId xmlns:a16="http://schemas.microsoft.com/office/drawing/2014/main" id="{8070CAFC-D3C5-40F7-80CA-2FF842D81553}"/>
                </a:ext>
              </a:extLst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274D0B-503F-4224-852A-B7B0CEFF21E6}"/>
                </a:ext>
              </a:extLst>
            </p:cNvPr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9">
              <a:hlinkClick r:id="rId7" action="ppaction://hlinksldjump"/>
              <a:extLst>
                <a:ext uri="{FF2B5EF4-FFF2-40B4-BE49-F238E27FC236}">
                  <a16:creationId xmlns:a16="http://schemas.microsoft.com/office/drawing/2014/main" id="{9DA59B5A-4E02-4FA0-BD6C-70EC23A1CE71}"/>
                </a:ext>
              </a:extLst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67ED2F8-7585-46DA-A749-4F7B6BE78F0F}"/>
                </a:ext>
              </a:extLst>
            </p:cNvPr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 11">
              <a:hlinkClick r:id="rId8" action="ppaction://hlinksldjump"/>
              <a:extLst>
                <a:ext uri="{FF2B5EF4-FFF2-40B4-BE49-F238E27FC236}">
                  <a16:creationId xmlns:a16="http://schemas.microsoft.com/office/drawing/2014/main" id="{E416CC0B-CBA4-4520-8667-39F6AD8140C1}"/>
                </a:ext>
              </a:extLst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053662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  <a:br>
              <a:rPr lang="en-US" dirty="0"/>
            </a:br>
            <a:r>
              <a:rPr lang="en-US" sz="2800" dirty="0"/>
              <a:t>1. CẤU TRÚC BỘ NHỚ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vi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u="sng" dirty="0" err="1">
                <a:solidFill>
                  <a:srgbClr val="FF0000"/>
                </a:solidFill>
              </a:rPr>
              <a:t>Cấu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hình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được</a:t>
            </a:r>
            <a:r>
              <a:rPr lang="en-US" u="sng" dirty="0">
                <a:solidFill>
                  <a:srgbClr val="FF0000"/>
                </a:solidFill>
              </a:rPr>
              <a:t> chip.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vi.</a:t>
            </a:r>
          </a:p>
          <a:p>
            <a:pPr marL="0" indent="0">
              <a:buNone/>
            </a:pPr>
            <a:endParaRPr lang="en-US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i="1" dirty="0" err="1"/>
              <a:t>Xem</a:t>
            </a:r>
            <a:r>
              <a:rPr lang="en-US" sz="2400" i="1" dirty="0"/>
              <a:t> </a:t>
            </a:r>
            <a:r>
              <a:rPr lang="en-US" sz="2400" i="1" dirty="0" err="1"/>
              <a:t>thêm</a:t>
            </a:r>
            <a:r>
              <a:rPr lang="en-US" sz="2400" i="1" dirty="0"/>
              <a:t>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400" i="1" dirty="0">
                <a:hlinkClick r:id="rId2"/>
              </a:rPr>
              <a:t>DS40001753B</a:t>
            </a:r>
            <a:r>
              <a:rPr lang="en-US" sz="2400" i="1" dirty="0"/>
              <a:t> – </a:t>
            </a:r>
            <a:r>
              <a:rPr lang="en-US" sz="2400" i="1" dirty="0" err="1"/>
              <a:t>trang</a:t>
            </a:r>
            <a:r>
              <a:rPr lang="en-US" sz="2400" i="1" dirty="0"/>
              <a:t> 3.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400" i="1" dirty="0">
                <a:hlinkClick r:id="rId3"/>
              </a:rPr>
              <a:t>DS40001825F</a:t>
            </a:r>
            <a:r>
              <a:rPr lang="en-US" sz="2400" i="1" dirty="0"/>
              <a:t> – </a:t>
            </a:r>
            <a:r>
              <a:rPr lang="en-US" sz="2400" i="1" dirty="0" err="1"/>
              <a:t>trang</a:t>
            </a:r>
            <a:r>
              <a:rPr lang="en-US" sz="2400" i="1" dirty="0"/>
              <a:t> 39.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88CC1F-D3BC-4AEA-AA41-CCA2C7BB94BB}"/>
              </a:ext>
            </a:extLst>
          </p:cNvPr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28D335-15B5-46FF-A3CC-1BDEA3F7F8B5}"/>
                </a:ext>
              </a:extLst>
            </p:cNvPr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7">
              <a:hlinkClick r:id="rId4" action="ppaction://hlinksldjump"/>
              <a:extLst>
                <a:ext uri="{FF2B5EF4-FFF2-40B4-BE49-F238E27FC236}">
                  <a16:creationId xmlns:a16="http://schemas.microsoft.com/office/drawing/2014/main" id="{9177C9E2-BC34-4D1A-AF68-F0BDED33BA5A}"/>
                </a:ext>
              </a:extLst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652F10-21A7-4707-A39E-2B2999FED1D4}"/>
                </a:ext>
              </a:extLst>
            </p:cNvPr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9">
              <a:hlinkClick r:id="rId5" action="ppaction://hlinksldjump"/>
              <a:extLst>
                <a:ext uri="{FF2B5EF4-FFF2-40B4-BE49-F238E27FC236}">
                  <a16:creationId xmlns:a16="http://schemas.microsoft.com/office/drawing/2014/main" id="{69F805A0-F756-45F7-A5FC-D7C0D9591E4F}"/>
                </a:ext>
              </a:extLst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527CCC-47EF-4EDD-BFE5-8142FFF44D6A}"/>
                </a:ext>
              </a:extLst>
            </p:cNvPr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1">
              <a:hlinkClick r:id="rId6" action="ppaction://hlinksldjump"/>
              <a:extLst>
                <a:ext uri="{FF2B5EF4-FFF2-40B4-BE49-F238E27FC236}">
                  <a16:creationId xmlns:a16="http://schemas.microsoft.com/office/drawing/2014/main" id="{8A665922-7740-4DB6-831E-5C607A6C3874}"/>
                </a:ext>
              </a:extLst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9ED6926-D63D-43C4-BA1A-19405117E60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357391" y="2139548"/>
            <a:ext cx="2254251" cy="37234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20E265-40E6-4C4E-AC17-22162D55D9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092" y="1918604"/>
            <a:ext cx="2399258" cy="416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475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  <a:br>
              <a:rPr lang="en-US" dirty="0"/>
            </a:br>
            <a:r>
              <a:rPr lang="en-US" sz="2800" dirty="0"/>
              <a:t>2. CẤU HÌNH CHIP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err="1"/>
              <a:t>Quy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cụ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chip, bao </a:t>
            </a:r>
            <a:r>
              <a:rPr lang="en-US" sz="2400" dirty="0" err="1"/>
              <a:t>gồm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 err="1"/>
              <a:t>dao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,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lỗi</a:t>
            </a:r>
            <a:r>
              <a:rPr lang="en-US" sz="2400" dirty="0"/>
              <a:t>,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nguồn</a:t>
            </a:r>
            <a:r>
              <a:rPr lang="en-US" sz="2400" dirty="0"/>
              <a:t>,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bảo</a:t>
            </a:r>
            <a:r>
              <a:rPr lang="en-US" sz="2400" dirty="0"/>
              <a:t> </a:t>
            </a:r>
            <a:r>
              <a:rPr lang="en-US" sz="2400" dirty="0" err="1"/>
              <a:t>mật</a:t>
            </a:r>
            <a:r>
              <a:rPr lang="en-US" sz="2400" dirty="0"/>
              <a:t>, …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bit </a:t>
            </a:r>
            <a:r>
              <a:rPr lang="en-US" sz="2400" dirty="0" err="1"/>
              <a:t>cấu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cố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,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thay</a:t>
            </a:r>
            <a:r>
              <a:rPr lang="en-US" sz="2400" dirty="0"/>
              <a:t> </a:t>
            </a:r>
            <a:r>
              <a:rPr lang="en-US" sz="2400" dirty="0" err="1"/>
              <a:t>đổi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quá</a:t>
            </a: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hoạt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err="1"/>
              <a:t>Vùng</a:t>
            </a:r>
            <a:r>
              <a:rPr lang="en-US" sz="2400" dirty="0"/>
              <a:t> </a:t>
            </a:r>
            <a:r>
              <a:rPr lang="en-US" sz="2400" dirty="0" err="1"/>
              <a:t>nhớ</a:t>
            </a:r>
            <a:r>
              <a:rPr lang="en-US" sz="2400" dirty="0"/>
              <a:t> </a:t>
            </a:r>
            <a:r>
              <a:rPr lang="en-US" sz="2400" dirty="0" err="1"/>
              <a:t>cấu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chip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dài</a:t>
            </a:r>
            <a:r>
              <a:rPr lang="en-US" sz="2400" dirty="0"/>
              <a:t> 5 word (5x2byte):</a:t>
            </a:r>
          </a:p>
          <a:p>
            <a:pPr marL="457200" lvl="1" indent="0">
              <a:buNone/>
            </a:pPr>
            <a:r>
              <a:rPr lang="en-US" sz="2000" dirty="0"/>
              <a:t>Word 1: Oscillator</a:t>
            </a:r>
          </a:p>
          <a:p>
            <a:pPr marL="457200" lvl="1" indent="0">
              <a:buNone/>
            </a:pPr>
            <a:r>
              <a:rPr lang="en-US" sz="2000" dirty="0"/>
              <a:t>Word 2: Supervisors</a:t>
            </a:r>
          </a:p>
          <a:p>
            <a:pPr marL="457200" lvl="1" indent="0">
              <a:buNone/>
            </a:pPr>
            <a:r>
              <a:rPr lang="en-US" sz="2000" dirty="0"/>
              <a:t>Word 3: Watchdog</a:t>
            </a:r>
          </a:p>
          <a:p>
            <a:pPr marL="457200" lvl="1" indent="0">
              <a:buNone/>
            </a:pPr>
            <a:r>
              <a:rPr lang="en-US" sz="2000" dirty="0"/>
              <a:t>Word 4: Memory</a:t>
            </a:r>
          </a:p>
          <a:p>
            <a:pPr marL="457200" lvl="1" indent="0">
              <a:buNone/>
            </a:pPr>
            <a:r>
              <a:rPr lang="en-US" sz="2000" dirty="0"/>
              <a:t>Word 5: Code protection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88CC1F-D3BC-4AEA-AA41-CCA2C7BB94BB}"/>
              </a:ext>
            </a:extLst>
          </p:cNvPr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28D335-15B5-46FF-A3CC-1BDEA3F7F8B5}"/>
                </a:ext>
              </a:extLst>
            </p:cNvPr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7">
              <a:hlinkClick r:id="rId2" action="ppaction://hlinksldjump"/>
              <a:extLst>
                <a:ext uri="{FF2B5EF4-FFF2-40B4-BE49-F238E27FC236}">
                  <a16:creationId xmlns:a16="http://schemas.microsoft.com/office/drawing/2014/main" id="{9177C9E2-BC34-4D1A-AF68-F0BDED33BA5A}"/>
                </a:ext>
              </a:extLst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652F10-21A7-4707-A39E-2B2999FED1D4}"/>
                </a:ext>
              </a:extLst>
            </p:cNvPr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9">
              <a:hlinkClick r:id="rId3" action="ppaction://hlinksldjump"/>
              <a:extLst>
                <a:ext uri="{FF2B5EF4-FFF2-40B4-BE49-F238E27FC236}">
                  <a16:creationId xmlns:a16="http://schemas.microsoft.com/office/drawing/2014/main" id="{69F805A0-F756-45F7-A5FC-D7C0D9591E4F}"/>
                </a:ext>
              </a:extLst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527CCC-47EF-4EDD-BFE5-8142FFF44D6A}"/>
                </a:ext>
              </a:extLst>
            </p:cNvPr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8A665922-7740-4DB6-831E-5C607A6C3874}"/>
                </a:ext>
              </a:extLst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0EE5850F-6F45-4AD9-9E37-7215B479005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648700" y="1877285"/>
            <a:ext cx="2533650" cy="42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8855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  <a:br>
              <a:rPr lang="en-US" dirty="0"/>
            </a:br>
            <a:r>
              <a:rPr lang="en-US" sz="2800" dirty="0"/>
              <a:t>2. CẤU HÌNH CHIP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88CC1F-D3BC-4AEA-AA41-CCA2C7BB94BB}"/>
              </a:ext>
            </a:extLst>
          </p:cNvPr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28D335-15B5-46FF-A3CC-1BDEA3F7F8B5}"/>
                </a:ext>
              </a:extLst>
            </p:cNvPr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7">
              <a:hlinkClick r:id="rId4" action="ppaction://hlinksldjump"/>
              <a:extLst>
                <a:ext uri="{FF2B5EF4-FFF2-40B4-BE49-F238E27FC236}">
                  <a16:creationId xmlns:a16="http://schemas.microsoft.com/office/drawing/2014/main" id="{9177C9E2-BC34-4D1A-AF68-F0BDED33BA5A}"/>
                </a:ext>
              </a:extLst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652F10-21A7-4707-A39E-2B2999FED1D4}"/>
                </a:ext>
              </a:extLst>
            </p:cNvPr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9">
              <a:hlinkClick r:id="rId5" action="ppaction://hlinksldjump"/>
              <a:extLst>
                <a:ext uri="{FF2B5EF4-FFF2-40B4-BE49-F238E27FC236}">
                  <a16:creationId xmlns:a16="http://schemas.microsoft.com/office/drawing/2014/main" id="{69F805A0-F756-45F7-A5FC-D7C0D9591E4F}"/>
                </a:ext>
              </a:extLst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527CCC-47EF-4EDD-BFE5-8142FFF44D6A}"/>
                </a:ext>
              </a:extLst>
            </p:cNvPr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1">
              <a:hlinkClick r:id="rId6" action="ppaction://hlinksldjump"/>
              <a:extLst>
                <a:ext uri="{FF2B5EF4-FFF2-40B4-BE49-F238E27FC236}">
                  <a16:creationId xmlns:a16="http://schemas.microsoft.com/office/drawing/2014/main" id="{8A665922-7740-4DB6-831E-5C607A6C3874}"/>
                </a:ext>
              </a:extLst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12" name="Screen Recording 11">
            <a:hlinkClick r:id="" action="ppaction://media"/>
            <a:extLst>
              <a:ext uri="{FF2B5EF4-FFF2-40B4-BE49-F238E27FC236}">
                <a16:creationId xmlns:a16="http://schemas.microsoft.com/office/drawing/2014/main" id="{4A4D786B-FC23-474F-9737-21D3090A7A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58743" y="1856827"/>
            <a:ext cx="7674513" cy="428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2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3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  <a:br>
              <a:rPr lang="en-US" dirty="0"/>
            </a:br>
            <a:r>
              <a:rPr lang="en-US" sz="2800" dirty="0"/>
              <a:t>3. CẤU HÌNH DAO ĐỘNG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PIC16F18877 </a:t>
            </a:r>
            <a:r>
              <a:rPr lang="en-US" sz="2400" dirty="0" err="1"/>
              <a:t>có</a:t>
            </a:r>
            <a:r>
              <a:rPr lang="en-US" sz="2400" dirty="0"/>
              <a:t> 2 </a:t>
            </a:r>
            <a:r>
              <a:rPr lang="en-US" sz="2400" dirty="0" err="1"/>
              <a:t>nhóm</a:t>
            </a:r>
            <a:r>
              <a:rPr lang="en-US" sz="2400" dirty="0"/>
              <a:t> </a:t>
            </a:r>
            <a:r>
              <a:rPr lang="en-US" sz="2400" dirty="0" err="1"/>
              <a:t>dao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Dao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nội</a:t>
            </a:r>
            <a:r>
              <a:rPr lang="en-US" sz="2400" dirty="0"/>
              <a:t>: 31KHz </a:t>
            </a:r>
            <a:r>
              <a:rPr lang="en-US" sz="2400" dirty="0" err="1"/>
              <a:t>đến</a:t>
            </a:r>
            <a:r>
              <a:rPr lang="en-US" sz="2400" dirty="0"/>
              <a:t> 32MHz.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Dao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ngoài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Clock </a:t>
            </a:r>
            <a:r>
              <a:rPr lang="en-US" sz="2000" dirty="0" err="1"/>
              <a:t>chính</a:t>
            </a:r>
            <a:r>
              <a:rPr lang="en-US" sz="2000" dirty="0"/>
              <a:t> OSC: </a:t>
            </a:r>
            <a:r>
              <a:rPr lang="en-US" sz="2000" dirty="0" err="1"/>
              <a:t>lên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32MHz.</a:t>
            </a:r>
          </a:p>
          <a:p>
            <a:pPr lvl="1"/>
            <a:r>
              <a:rPr lang="en-US" sz="2000" dirty="0"/>
              <a:t>Clock </a:t>
            </a:r>
            <a:r>
              <a:rPr lang="en-US" sz="2000" dirty="0" err="1"/>
              <a:t>phụ</a:t>
            </a:r>
            <a:r>
              <a:rPr lang="en-US" sz="2000" dirty="0"/>
              <a:t> SOSC: 32768Hz.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err="1"/>
              <a:t>Tốc</a:t>
            </a:r>
            <a:r>
              <a:rPr lang="en-US" sz="2400" dirty="0"/>
              <a:t> </a:t>
            </a:r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xử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: FCPU=FOSC/4.</a:t>
            </a:r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88CC1F-D3BC-4AEA-AA41-CCA2C7BB94BB}"/>
              </a:ext>
            </a:extLst>
          </p:cNvPr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28D335-15B5-46FF-A3CC-1BDEA3F7F8B5}"/>
                </a:ext>
              </a:extLst>
            </p:cNvPr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7">
              <a:hlinkClick r:id="rId2" action="ppaction://hlinksldjump"/>
              <a:extLst>
                <a:ext uri="{FF2B5EF4-FFF2-40B4-BE49-F238E27FC236}">
                  <a16:creationId xmlns:a16="http://schemas.microsoft.com/office/drawing/2014/main" id="{9177C9E2-BC34-4D1A-AF68-F0BDED33BA5A}"/>
                </a:ext>
              </a:extLst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652F10-21A7-4707-A39E-2B2999FED1D4}"/>
                </a:ext>
              </a:extLst>
            </p:cNvPr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9">
              <a:hlinkClick r:id="rId3" action="ppaction://hlinksldjump"/>
              <a:extLst>
                <a:ext uri="{FF2B5EF4-FFF2-40B4-BE49-F238E27FC236}">
                  <a16:creationId xmlns:a16="http://schemas.microsoft.com/office/drawing/2014/main" id="{69F805A0-F756-45F7-A5FC-D7C0D9591E4F}"/>
                </a:ext>
              </a:extLst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527CCC-47EF-4EDD-BFE5-8142FFF44D6A}"/>
                </a:ext>
              </a:extLst>
            </p:cNvPr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8A665922-7740-4DB6-831E-5C607A6C3874}"/>
                </a:ext>
              </a:extLst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4CFDF39-4585-401D-8036-0CBC91E115D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38825" y="2091531"/>
            <a:ext cx="53435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3937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6A10494-CD5D-45CA-857F-B606B9D2F15C}">
  <we:reference id="wa200000113" version="1.0.0.0" store="en-US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Words>958</Words>
  <Application>Microsoft Office PowerPoint</Application>
  <PresentationFormat>Widescreen</PresentationFormat>
  <Paragraphs>179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Consolas</vt:lpstr>
      <vt:lpstr>Tahoma</vt:lpstr>
      <vt:lpstr>Wingdings</vt:lpstr>
      <vt:lpstr>Office Theme</vt:lpstr>
      <vt:lpstr>PIC16F DEVELOPMENT KIT</vt:lpstr>
      <vt:lpstr>NỘI DUNG</vt:lpstr>
      <vt:lpstr>GIỚI THIỆU CHUNG 1. HỆ THỐNG VI ĐIỀU KHIỂN</vt:lpstr>
      <vt:lpstr>GIỚI THIỆU CHUNG 2. CÔNG CỤ PHÁT TRIỂN</vt:lpstr>
      <vt:lpstr>GIỚI THIỆU CHUNG 3. TÀI LIỆU KỸ THUẬT</vt:lpstr>
      <vt:lpstr>CONFIGURATION 1. CẤU TRÚC BỘ NHỚ</vt:lpstr>
      <vt:lpstr>CONFIGURATION 2. CẤU HÌNH CHIP</vt:lpstr>
      <vt:lpstr>CONFIGURATION 2. CẤU HÌNH CHIP</vt:lpstr>
      <vt:lpstr>CONFIGURATION 3. CẤU HÌNH DAO ĐỘNG</vt:lpstr>
      <vt:lpstr>CONFIGURATION 3. CẤU HÌNH DAO ĐỘNG</vt:lpstr>
      <vt:lpstr>GPIO 1. I/O PORTS</vt:lpstr>
      <vt:lpstr>GPIO 1. I/O PORTS</vt:lpstr>
      <vt:lpstr>GPIO 1. I/O PORTS</vt:lpstr>
      <vt:lpstr>GPIO 2. DIGITAL OUTPUTS</vt:lpstr>
      <vt:lpstr>GPIO 2. DIGITAL OUTPUTS</vt:lpstr>
      <vt:lpstr>GPIO 3. DIGITAL INPUTS</vt:lpstr>
      <vt:lpstr>GPIO 3. DIGITAL INPUTS</vt:lpstr>
      <vt:lpstr>GPIO 3. DIGITAL INPUTS</vt:lpstr>
      <vt:lpstr>GPIO 3. DIGITAL INPUTS</vt:lpstr>
      <vt:lpstr>GPIO 3. DIGITAL INPUTS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GIỚI THIỆU KIT THÍ NGHIỆM VI ĐIỀU KHIỂN PIC16F8857</dc:title>
  <dc:creator>SAMPI</dc:creator>
  <cp:lastModifiedBy>SAMPI Dev Kit</cp:lastModifiedBy>
  <cp:revision>120</cp:revision>
  <dcterms:created xsi:type="dcterms:W3CDTF">2018-04-22T14:41:54Z</dcterms:created>
  <dcterms:modified xsi:type="dcterms:W3CDTF">2022-03-20T07:56:54Z</dcterms:modified>
</cp:coreProperties>
</file>